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authors.xml" ContentType="application/vnd.ms-powerpoint.authors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43"/>
  </p:notesMasterIdLst>
  <p:sldIdLst>
    <p:sldId id="2247" r:id="rId2"/>
    <p:sldId id="4187" r:id="rId3"/>
    <p:sldId id="4234" r:id="rId4"/>
    <p:sldId id="4183" r:id="rId5"/>
    <p:sldId id="4225" r:id="rId6"/>
    <p:sldId id="4219" r:id="rId7"/>
    <p:sldId id="4269" r:id="rId8"/>
    <p:sldId id="4198" r:id="rId9"/>
    <p:sldId id="4220" r:id="rId10"/>
    <p:sldId id="4277" r:id="rId11"/>
    <p:sldId id="4194" r:id="rId12"/>
    <p:sldId id="4211" r:id="rId13"/>
    <p:sldId id="4232" r:id="rId14"/>
    <p:sldId id="4233" r:id="rId15"/>
    <p:sldId id="4278" r:id="rId16"/>
    <p:sldId id="4212" r:id="rId17"/>
    <p:sldId id="4279" r:id="rId18"/>
    <p:sldId id="4280" r:id="rId19"/>
    <p:sldId id="4223" r:id="rId20"/>
    <p:sldId id="4224" r:id="rId21"/>
    <p:sldId id="4226" r:id="rId22"/>
    <p:sldId id="4227" r:id="rId23"/>
    <p:sldId id="4228" r:id="rId24"/>
    <p:sldId id="4229" r:id="rId25"/>
    <p:sldId id="4281" r:id="rId26"/>
    <p:sldId id="4247" r:id="rId27"/>
    <p:sldId id="4248" r:id="rId28"/>
    <p:sldId id="4249" r:id="rId29"/>
    <p:sldId id="4250" r:id="rId30"/>
    <p:sldId id="4251" r:id="rId31"/>
    <p:sldId id="4266" r:id="rId32"/>
    <p:sldId id="4267" r:id="rId33"/>
    <p:sldId id="4259" r:id="rId34"/>
    <p:sldId id="4260" r:id="rId35"/>
    <p:sldId id="4261" r:id="rId36"/>
    <p:sldId id="4262" r:id="rId37"/>
    <p:sldId id="4263" r:id="rId38"/>
    <p:sldId id="4264" r:id="rId39"/>
    <p:sldId id="4270" r:id="rId40"/>
    <p:sldId id="4271" r:id="rId41"/>
    <p:sldId id="4231" r:id="rId42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44"/>
      <p:bold r:id="rId45"/>
      <p:italic r:id="rId46"/>
      <p:boldItalic r:id="rId47"/>
    </p:embeddedFont>
    <p:embeddedFont>
      <p:font typeface="Mulish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2CF035-AA50-DC94-688B-9377E818EE49}" name="Contesse,Valentina A" initials="CA" userId="S::valufgator@ufl.edu::66806d4e-fd53-4162-bb2b-dfd5f9123657" providerId="AD"/>
  <p188:author id="{E71CE4EF-5F63-C309-1C8F-AD9BED01D6EA}" name="Alyssa Ricke" initials="AR" userId="S::alychickq22@ufl.edu::36f174c9-250d-4433-864f-f7349753d0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F7C"/>
    <a:srgbClr val="2F6FA9"/>
    <a:srgbClr val="E15436"/>
    <a:srgbClr val="2C629F"/>
    <a:srgbClr val="25B0A7"/>
    <a:srgbClr val="AE382B"/>
    <a:srgbClr val="252B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0"/>
    <p:restoredTop sz="78746"/>
  </p:normalViewPr>
  <p:slideViewPr>
    <p:cSldViewPr snapToGrid="0" snapToObjects="1">
      <p:cViewPr varScale="1">
        <p:scale>
          <a:sx n="50" d="100"/>
          <a:sy n="50" d="100"/>
        </p:scale>
        <p:origin x="16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viewProps" Target="viewProps.xml"/><Relationship Id="rId58" Type="http://schemas.openxmlformats.org/officeDocument/2006/relationships/customXml" Target="../customXml/item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customXml" Target="../customXml/item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BB2B-03B0-BA4D-8766-8EF49B89551B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B05D2-5D65-874B-87C6-2AEC7FA940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61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2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8F5D-8EF8-9381-D34E-D5FDF6F9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502BE-FF8A-5209-3ABE-2C7BBE207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A4A3BC-A5EA-1914-894D-D01FE342D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6AC8F-FCAD-E33B-D05B-41305CE80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98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4D6B8-5D02-F904-6D51-6E63806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51CD5E-483B-E9D7-CEF1-A48085163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297FD-6993-F33F-9990-973E7D345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02E4-8D79-4391-8FD1-AC3EF05F5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247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FCFD-3202-7E32-1E0F-A68284CD6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2D8CB-80BB-2A01-B600-42A0C6B9A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7D4E2-AD61-B67F-AF76-5A1F00479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816E1-09F2-3D58-1AAE-7EFAA26B5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309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95023-229F-3823-64F2-ACAB2C6F6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6A2FB-B59A-41BD-8DD3-6DD64B10D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04C13-6AC8-4BA5-0EC1-F9A2E527C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02235-C533-A063-322B-9165BBEF0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367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F0622-D529-B8BF-685C-8A9B11CCE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FF4BE3-A8CC-9C2F-AF69-39174A819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80BAA-E12E-182B-594B-B95DF551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5E6F7A-101B-4B76-DF19-283BE865EA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747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7664-EC4D-51E1-01B9-3FC18C6BD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6A3866-BE63-9D66-EE25-45187082D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73462B-1260-424B-4D26-4FFA3877F6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5BE2D5-C4F4-8A28-7A3B-40D70BF11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503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EDD85-E7F4-D87B-DBCB-7394326D5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C5DE1E-E9AB-1C4F-9858-1022F89244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53E49F-A5A7-6D67-3E3D-B9FDD65A23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AB3273-E9D6-01C7-A41A-0C0E1BF036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115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3A37-213F-8011-7F23-BC1EB1641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27163-68A2-6936-D517-D84EA5394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558A84-E44A-386F-CBCB-5634A60E6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90FEA-BD09-F195-E614-77293EBAF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980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94AF5-E04C-E7B6-74A9-D989BD3C2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12AE1-532D-72EF-BECE-844542FF6F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524E39-A79B-FAFD-8D49-4C78921F52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CDD61-98E1-811F-A690-A80C5F5CF3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0687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67431-EB3E-7B91-0144-5BB22F3AD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7D2302-FC5B-6F08-405E-5F6C37E39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588D95-C191-5C6C-7579-AC39CF08B4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D58D5-4908-0C93-1F77-EE2F8637F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784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75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E9FAA-7299-CE07-A001-5CE0492EB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7792EA-22BB-12BC-0F1B-FDDF3D1278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93D4CD-9BEB-94AB-4057-2EEA08913A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069903-971E-4521-EA04-314D57F81B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876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2EE3C-024A-39DB-F22E-FF53C1AC4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EA17EB-98CA-9930-2D45-EE2E61893C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615141-A547-23C2-BB61-0A3430D40F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72CE00-2E33-7841-85F4-6747FCECCB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7458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0B173-1E62-7EF5-2225-18C79CB7F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9A9EE7-8D7E-EFE5-DDBE-9C917DAFF7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B3FD8D-D8EA-090B-2BE4-753D2C75EF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65B16-32CC-DA90-DD52-CC103F0712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2198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A36E3-926E-CADF-088D-5105C9FE2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01C46E-7FB7-5145-7CDD-B1F069DF85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064B20-E631-6867-CC93-BFE6DDB5E5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8B6889-97C0-8705-7978-BBA23B306C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8097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3FEE9-2BD1-BA3C-C74A-936D7AD18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7E1DB7-6731-DBCB-B6D2-50C45370B2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67940D-1208-F39D-ADF9-41B521BA38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8B2E28-412D-4745-4976-72EB83E3AB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727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C4310-F267-C3A8-D5FA-6BD2FF766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7DAB81-14B8-ABDF-221F-313187DAF0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243A76-19F5-8FAB-7E17-19194C21F9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2B550D-4CA1-9160-168B-5B44343E39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622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1B989-1FB5-18FD-1FC1-00793DFEE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0071E8-ED8E-E55A-A37A-432978E403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840FCF-D235-E44A-DCE6-2E409C301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8AC3CB-A502-FB6B-A554-5AAA03032C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0961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C0D99-BE86-BDA4-9962-EE1DCCC75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91D9BB-52A9-AB57-3595-04F69F6602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D6917C-FA32-0219-B510-21E4E1CF8C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5212C-1EDE-C20B-A9E0-598928DF8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4272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3A7C2-DE3A-4D69-FF3D-AB1A10842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53DE89-8E46-CAA1-78AB-BED2F064A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F4B3E-A8DE-3B74-DB6F-F36234507B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39C79E-4732-AB33-216E-0E5200497C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6231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56E6D-E624-EEC0-A658-13EDDAF96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232370-5F52-8283-A32E-11625D7966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A7FDC3-C88B-B546-404E-E1C0DBD70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BCE255-E970-1381-D896-EE11E60F2D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do: Let’s read 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906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98F21B-65DA-6161-C2BB-C7B44CD8D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53627A-3B38-22DD-172D-75F6AA819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3AE3C7-1C73-8492-7389-BA19BCD011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89DEBD-1949-F4C0-CF69-9D79314138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5972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520C3-6830-7A6C-8BD2-AFCC301A4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7A8E70-6C2C-A920-E821-9EAB7C9D67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1D1722-B058-1E12-FFE4-4950014AB0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54B2BE-AE02-8A70-ED11-97D5196F07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3092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0DE6-9781-0F0F-CAE0-B9AFF55A0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478-38BE-D75D-CADD-2DFE89E3C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40AD-49A4-EBE1-D957-BFF40834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D0CF-32E4-534A-277D-89541DB1C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7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10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7DFD-9EE7-21DB-7165-D3DC7E780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190CA0-0E6A-BA8D-84C0-18EF890B2D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694114-9730-6344-FBF2-E01E1D4DDF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59A14-BAB1-3670-F39F-5900D497E0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275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99DB6-F86D-2FBC-3A80-47916F26A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48C8B9-6635-1E10-3814-90FF653612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00CEF-6E18-EE6D-BF1E-A94BD6FEA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48572-B409-28BC-6B77-2B32C033BD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124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744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2D8F2-6A74-471E-4B63-B0E5DD13F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293ABE-C732-EA7C-812B-5B6D06C026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980928-60DA-1C7B-66BE-4D274290A6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564B28-8E97-F66C-8BF1-16159F4446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993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F38E2-25C6-B8D9-F643-7E851674E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E03F2B-4C0E-7993-11CC-83C58F55B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3A61F-27E5-F6CA-B130-2EEDD8AFB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BD19-FD74-E4BF-E0E1-BE07E59EFB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FB05D2-5D65-874B-87C6-2AEC7FA940C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32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8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727A-3B5F-5C9C-BC3B-F3D69A9A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01BF9-2CBD-3ACA-A38D-4631041C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8B93A-7FD5-375C-DF26-8B528D16E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94775" y="6356641"/>
            <a:ext cx="343366" cy="34336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54F960BB-F8D9-550E-138D-E0783C7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E3EE4-73F1-0169-FCF7-EE13ED024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64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367F0-7D00-CFCC-2FC5-A555753EF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9F062-9342-A1BD-342A-0C0E5895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7E23C5-8E25-EA00-FEB1-564BEE52EE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2FA28241-9928-A7B3-FDFA-4C1C1BF0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FEA71-26CB-5B42-7337-3B966DA851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4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7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40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25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_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3AFF5-E1B6-D26F-0D3D-074C782C4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DE54-3282-EE4C-3752-F4D2D50E1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CCE1B1-4751-4057-BEBB-A535099F4E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3127A6D-4354-0E50-ED09-20CCE6A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6" name="Picture 5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1C53E457-DD87-5769-1778-6CC63DFBE3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2381" y="6232924"/>
            <a:ext cx="1088860" cy="4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3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9E604-6A08-1816-597D-0FE0E24F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AU" dirty="0"/>
              <a:t>28/8/2025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F94B8-0136-267C-E303-DA682C5B8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14F7C-9A70-995E-2EE1-4BA50E707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 descr="A colorful text on a white background&#10;&#10;AI-generated content may be incorrect.">
            <a:extLst>
              <a:ext uri="{FF2B5EF4-FFF2-40B4-BE49-F238E27FC236}">
                <a16:creationId xmlns:a16="http://schemas.microsoft.com/office/drawing/2014/main" id="{D10BAC16-7DFC-EDBE-B8D4-DDC847DF37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1499" y="896008"/>
            <a:ext cx="5981002" cy="253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2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45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77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89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0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eme plac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9EF16-56B5-1649-F5CD-13679B102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AEFEE-EF90-0E3F-EC7B-EDB5A038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642E29-E8B4-5D87-27AB-669EEAC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87AA01-1ABE-44D3-1084-0861B08C9104}"/>
              </a:ext>
            </a:extLst>
          </p:cNvPr>
          <p:cNvSpPr/>
          <p:nvPr userDrawn="1"/>
        </p:nvSpPr>
        <p:spPr>
          <a:xfrm>
            <a:off x="3569480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18A61A-CC23-689E-638A-3209DADB7A2E}"/>
              </a:ext>
            </a:extLst>
          </p:cNvPr>
          <p:cNvSpPr/>
          <p:nvPr userDrawn="1"/>
        </p:nvSpPr>
        <p:spPr>
          <a:xfrm>
            <a:off x="6030811" y="4664508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550B0D-B596-6412-53D3-21AA2CE31D43}"/>
              </a:ext>
            </a:extLst>
          </p:cNvPr>
          <p:cNvSpPr/>
          <p:nvPr userDrawn="1"/>
        </p:nvSpPr>
        <p:spPr>
          <a:xfrm>
            <a:off x="1144010" y="4668556"/>
            <a:ext cx="2005038" cy="833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F9BE56-7EEF-9E8F-9D8B-EEC719DC98EF}"/>
              </a:ext>
            </a:extLst>
          </p:cNvPr>
          <p:cNvSpPr txBox="1"/>
          <p:nvPr userDrawn="1"/>
        </p:nvSpPr>
        <p:spPr>
          <a:xfrm>
            <a:off x="1486733" y="4770053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beginning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7D877-E495-775F-96D8-DFD037ECC522}"/>
              </a:ext>
            </a:extLst>
          </p:cNvPr>
          <p:cNvSpPr txBox="1"/>
          <p:nvPr userDrawn="1"/>
        </p:nvSpPr>
        <p:spPr>
          <a:xfrm>
            <a:off x="4090938" y="4770053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middle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B5843F-EA74-38CC-DD4C-9357DC16C2A3}"/>
              </a:ext>
            </a:extLst>
          </p:cNvPr>
          <p:cNvSpPr txBox="1"/>
          <p:nvPr userDrawn="1"/>
        </p:nvSpPr>
        <p:spPr>
          <a:xfrm>
            <a:off x="6715775" y="478162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ulish" pitchFamily="2" charset="77"/>
              </a:rPr>
              <a:t>end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DC2A01-7E68-F82C-516A-8B87DA24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1A5336-C457-6F0C-6123-C470CBC2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8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slidesh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04AB0A-683E-598E-DFB1-83C266B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3A0AB0-4D66-462D-3BAB-34FB14AB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0AE0F-2064-8114-03F5-6807F761EC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00870" y="6373779"/>
            <a:ext cx="341376" cy="341376"/>
          </a:xfrm>
          <a:prstGeom prst="rect">
            <a:avLst/>
          </a:prstGeom>
        </p:spPr>
      </p:pic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A98951E4-0D75-9CC7-7AF3-77E6B739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75390" y="6356351"/>
            <a:ext cx="1210660" cy="365125"/>
          </a:xfrm>
        </p:spPr>
        <p:txBody>
          <a:bodyPr/>
          <a:lstStyle/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E598BB-0829-4729-D297-33DFC4CDB4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6964" y="6219519"/>
            <a:ext cx="1121376" cy="6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6293B-7FD6-2A49-801F-A90DF30EFDFD}" type="datetimeFigureOut">
              <a:rPr lang="en-US" smtClean="0"/>
              <a:t>1/28/2026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1244-C620-8347-9C8C-F0DFE93F22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5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4" r:id="rId8"/>
    <p:sldLayoutId id="2147483672" r:id="rId9"/>
    <p:sldLayoutId id="2147483673" r:id="rId10"/>
    <p:sldLayoutId id="2147483675" r:id="rId11"/>
    <p:sldLayoutId id="2147483679" r:id="rId12"/>
    <p:sldLayoutId id="2147483668" r:id="rId13"/>
    <p:sldLayoutId id="2147483669" r:id="rId14"/>
    <p:sldLayoutId id="2147483670" r:id="rId15"/>
    <p:sldLayoutId id="2147483671" r:id="rId16"/>
    <p:sldLayoutId id="2147483678" r:id="rId17"/>
    <p:sldLayoutId id="214748367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ulish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223614-1BDE-9CA2-E34A-8AB3F419A697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Set 7.1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Consonant Digraphs (Initial): </a:t>
            </a:r>
          </a:p>
          <a:p>
            <a:pPr algn="ctr"/>
            <a:r>
              <a:rPr lang="en-US" sz="4000" b="1" dirty="0" err="1">
                <a:latin typeface="Mulish" pitchFamily="2" charset="77"/>
              </a:rPr>
              <a:t>sh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ch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th</a:t>
            </a:r>
            <a:r>
              <a:rPr lang="en-US" sz="4000" b="1" dirty="0">
                <a:latin typeface="Mulish" pitchFamily="2" charset="77"/>
              </a:rPr>
              <a:t>/TH, </a:t>
            </a:r>
            <a:r>
              <a:rPr lang="en-US" sz="4000" b="1" dirty="0" err="1">
                <a:latin typeface="Mulish" pitchFamily="2" charset="77"/>
              </a:rPr>
              <a:t>wh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qu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ph</a:t>
            </a:r>
            <a:r>
              <a:rPr lang="en-US" sz="4000" b="1" dirty="0">
                <a:latin typeface="Mulish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0362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D1B4D-0539-288C-30E3-367BD8ED4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E2A2D88-950F-D981-A656-1B04D12F61A4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there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BB9752FB-2626-2F7E-B1EC-D07F8A75FEB8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they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B880AA-AD7F-FEC1-2491-453FB82E39A0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very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8D8E3940-C839-8F32-FF56-D01A52E6EE23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72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where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C16622E-C93D-A6E6-5433-657846DE6B5E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with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699047A-061F-2E7A-5B1A-974E8C758523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FAF7D4-A8FB-D9E4-5A4A-5CB4D4096FAA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39720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2DA97-3F4E-EEB8-D85A-71E4A3D7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74253-1598-09CC-899E-0CEEB7692BBC}"/>
              </a:ext>
            </a:extLst>
          </p:cNvPr>
          <p:cNvSpPr txBox="1"/>
          <p:nvPr/>
        </p:nvSpPr>
        <p:spPr>
          <a:xfrm>
            <a:off x="624254" y="2921168"/>
            <a:ext cx="7895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Consonant Digraphs (Initial)</a:t>
            </a:r>
          </a:p>
          <a:p>
            <a:pPr algn="ctr"/>
            <a:r>
              <a:rPr lang="en-US" sz="6000" b="1" dirty="0" err="1">
                <a:latin typeface="Mulish" pitchFamily="2" charset="77"/>
              </a:rPr>
              <a:t>sh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ch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th</a:t>
            </a:r>
            <a:r>
              <a:rPr lang="en-US" sz="6000" b="1" dirty="0">
                <a:latin typeface="Mulish" pitchFamily="2" charset="77"/>
              </a:rPr>
              <a:t>/TH, </a:t>
            </a:r>
            <a:r>
              <a:rPr lang="en-US" sz="6000" b="1" dirty="0" err="1">
                <a:latin typeface="Mulish" pitchFamily="2" charset="77"/>
              </a:rPr>
              <a:t>wh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qu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ph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487EC-FD67-6F11-0ED6-2530ED0F8D63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7.1</a:t>
            </a:r>
          </a:p>
        </p:txBody>
      </p:sp>
    </p:spTree>
    <p:extLst>
      <p:ext uri="{BB962C8B-B14F-4D97-AF65-F5344CB8AC3E}">
        <p14:creationId xmlns:p14="http://schemas.microsoft.com/office/powerpoint/2010/main" val="2459862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85C58-2ABB-F447-C650-024EC08A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723E2A9-BC1E-7AD8-D517-48E27B88963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6349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BA087-0DAE-D6D8-95BE-AB3D4FE5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9BD2864-6641-21E1-7EF0-8D5C9D9B111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767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1D4FE-18F9-55D5-26A9-B5570DF3B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E61A9E78-4784-1C05-B3AD-098E80B51FC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</a:t>
            </a:r>
            <a:endParaRPr lang="en-US" sz="23900" b="1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entury Gothic"/>
            </a:endParaRPr>
          </a:p>
          <a:p>
            <a:pPr algn="ctr"/>
            <a:r>
              <a:rPr lang="en-US" sz="44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(unvoiced)</a:t>
            </a:r>
            <a:endParaRPr sz="44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6816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734A5-56E3-FBEB-CBC4-9DF9697DC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BF9E20A-8DEB-825F-CEF5-0FF8CF477F9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</a:t>
            </a:r>
          </a:p>
          <a:p>
            <a:pPr algn="ctr"/>
            <a:r>
              <a:rPr lang="en-US" sz="44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(voiced)</a:t>
            </a:r>
            <a:endParaRPr sz="44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0564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B77C-2A3C-B6D5-37E4-A671B9E0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E436EC0-5400-8125-AF77-FA9CA6056C2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00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A1E3D-59A6-9331-62EE-550D9649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A372EF7-056A-C4A8-918E-C5A86E1A6D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qu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42282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30E35-8CF0-C26C-F0CB-7993D6467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035E533-A446-F096-9AAE-7B85AB64FCB7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ph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1154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CFCB9-872D-AAD9-1CAB-6F70E3ABF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F22E7839-3CD8-7BE0-4253-2C47C1C93E6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shop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29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C268A5-6EF9-D0D5-86EA-F6292577CE31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6 Double Consonants: </a:t>
            </a:r>
          </a:p>
          <a:p>
            <a:pPr algn="ctr"/>
            <a:r>
              <a:rPr lang="en-US" sz="6000" b="1" dirty="0">
                <a:latin typeface="Mulish" pitchFamily="2" charset="77"/>
              </a:rPr>
              <a:t>f</a:t>
            </a:r>
            <a:r>
              <a:rPr lang="en-US" sz="800" b="1" dirty="0">
                <a:latin typeface="Mulish" pitchFamily="2" charset="77"/>
              </a:rPr>
              <a:t> </a:t>
            </a:r>
            <a:r>
              <a:rPr lang="en-US" sz="6000" b="1" dirty="0" err="1">
                <a:latin typeface="Mulish" pitchFamily="2" charset="77"/>
              </a:rPr>
              <a:t>f</a:t>
            </a:r>
            <a:r>
              <a:rPr lang="en-US" sz="6000" b="1" dirty="0">
                <a:latin typeface="Mulish" pitchFamily="2" charset="77"/>
              </a:rPr>
              <a:t>, </a:t>
            </a:r>
            <a:r>
              <a:rPr lang="en-US" sz="6000" b="1" dirty="0" err="1">
                <a:latin typeface="Mulish" pitchFamily="2" charset="77"/>
              </a:rPr>
              <a:t>ll</a:t>
            </a:r>
            <a:r>
              <a:rPr lang="en-US" sz="6000" b="1" dirty="0">
                <a:latin typeface="Mulish" pitchFamily="2" charset="77"/>
              </a:rPr>
              <a:t>, ss, </a:t>
            </a:r>
            <a:r>
              <a:rPr lang="en-US" sz="6000" b="1" dirty="0" err="1">
                <a:latin typeface="Mulish" pitchFamily="2" charset="77"/>
              </a:rPr>
              <a:t>zz</a:t>
            </a:r>
            <a:endParaRPr lang="en-US" sz="6000" b="1" dirty="0">
              <a:latin typeface="Mulish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389104-89C6-E907-00CD-D865A54C425C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57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650A7-F300-AC6F-CFBE-25CABB1B0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4EB867B-4970-C64E-B373-6CE1EB1D5A8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chin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30340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ABB8A-E498-324C-2ED6-FEF84DEC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DD08316-ECE3-0A87-10EA-D7FC06A342D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thud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18426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89BF9-E3D8-5769-81CA-DFE801EE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2F2D50A3-5CEE-DFAA-1CB1-582CFCB27A7B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when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20131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F8A35-B502-3F56-7C7F-BA7E7904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43FBC34-85A6-2B27-4B76-949ABF369FD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quiz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361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AF985-22A0-73FE-1B38-4FA150345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30D1FF9D-AAD7-7DAD-8A5F-8F1EA43AEA96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2199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6CB76-A9A7-2DE7-EDE0-DB2ABB2C2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00333FE-B35B-49E0-3B27-0960DF2D43E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Phil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9916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5AC93-F776-276D-4103-8E7D6ABD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2D107C-D538-63AF-8DD2-98E6BFCCABF6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7D1FBE-B122-1E2B-9940-FA942E048BAB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7.1</a:t>
            </a:r>
          </a:p>
        </p:txBody>
      </p:sp>
    </p:spTree>
    <p:extLst>
      <p:ext uri="{BB962C8B-B14F-4D97-AF65-F5344CB8AC3E}">
        <p14:creationId xmlns:p14="http://schemas.microsoft.com/office/powerpoint/2010/main" val="14122267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7F16F-2A35-1A2F-A16D-CFDFB50F9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F0A8B50-7D15-5F41-0126-C1AED61ED3BD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24164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0CE08-0121-4668-AC01-862F71A24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78D1549-7850-1869-4EA8-985B9C84E1C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that’s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53538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9C832-5064-45C8-84FA-B5017D8F5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1264B7EA-4077-B7CC-CFC4-A5195F9547C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them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2754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64D3-C0D4-EA30-5AAA-62DF48B31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1323E871-EBA5-DB71-9686-90EB37FCABB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f</a:t>
            </a:r>
            <a:r>
              <a:rPr lang="en-US" sz="8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 </a:t>
            </a:r>
            <a:r>
              <a:rPr lang="en-US" sz="8000" b="1" dirty="0" err="1">
                <a:solidFill>
                  <a:prstClr val="black"/>
                </a:solidFill>
                <a:latin typeface="Mulish" pitchFamily="2" charset="77"/>
                <a:sym typeface="Century Gothic"/>
              </a:rPr>
              <a:t>f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62B0129D-40C5-B9C8-80E5-B4380B003E5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noProof="0" dirty="0" err="1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140C20A7-E4E1-AAC4-23B1-3B32D15591D2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ss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A22F8138-93C0-02EE-96D0-C721146713A4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zz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28037CC7-A0F3-93D0-2E93-AE709175507B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F415A0D1-D9F2-F8D3-9483-593A9CDC7EDD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26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1DA2E-55E8-F80D-B091-42B75D932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49755756-552D-F702-AD89-C9DE1744D960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then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89737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570363-F017-BC32-A3D1-11C950F30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ACAE11C-61A4-ABFC-B007-D218085C7C21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this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0382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F351E-1DAA-28BC-A628-09BBB1E4A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AAD5B06D-D9A5-5A3C-C6D8-DAAEFCD6F3B3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when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83906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4B20F-35D0-94F7-3300-4C167C794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33C7B3-5605-5C73-9E02-8EEE7C1F7C43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Irregular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E243E8-20D3-7D3E-DEEA-CA89DBEA5684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Set 7.1</a:t>
            </a:r>
          </a:p>
        </p:txBody>
      </p:sp>
    </p:spTree>
    <p:extLst>
      <p:ext uri="{BB962C8B-B14F-4D97-AF65-F5344CB8AC3E}">
        <p14:creationId xmlns:p14="http://schemas.microsoft.com/office/powerpoint/2010/main" val="3383319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1D72A-FB3F-2759-9B31-97F4C698A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9217CFE-A81C-254A-BC76-1B7A9AB2DBF2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come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27113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A6E77-51A4-C28D-C8F3-F8DC12FB7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9F7F8862-94D9-C6B2-2DEB-9AC7E3CA117C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day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9646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34BA3-8EAD-91E3-24E8-F4CEC9C31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75BFB76F-DC6B-AD91-45E2-3785F1EB67C4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like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97738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09F50-2B46-C6A1-63C9-76E84E3F1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50DE1055-0C0E-F99E-C246-3820ABAFDB6A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lit</a:t>
            </a:r>
            <a:r>
              <a:rPr lang="en-US" sz="8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 </a:t>
            </a:r>
            <a:r>
              <a:rPr lang="en-US" sz="23900" b="1" dirty="0" err="1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tle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56179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CB1DF-9242-5193-1A1C-F64B29823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856CDC2C-31DB-5B5B-3EA7-0EC3B0A803F8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want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41441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224DC-DB31-DA15-F573-0D42E9787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BEB5C1F0-9264-688C-E177-A3CDDA5F45C9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were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8380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ED8-73DC-1FEE-3E85-26D8A507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F1C306A0-4424-2E29-7AD1-5C21335352D6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hill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DA9B315B-61A5-D964-2CB1-7D96DF318902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dress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F7DB8D37-E544-C831-0D5C-51BEFFA2A5C3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puf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 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f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B34F3A3-6A1E-6F18-2D0E-1A28DFEA1426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buzz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A1E266FB-30CD-E8B0-D5BB-8D29BFE6E45C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Arial"/>
              </a:rPr>
              <a:t>mess</a:t>
            </a: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255E1B-599A-B9C3-C134-DFA3E2DE98D0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5597F637-D78A-FBD3-2404-5A29BEAE4493}"/>
              </a:ext>
            </a:extLst>
          </p:cNvPr>
          <p:cNvSpPr txBox="1"/>
          <p:nvPr/>
        </p:nvSpPr>
        <p:spPr>
          <a:xfrm>
            <a:off x="5214847" y="5015932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fell</a:t>
            </a:r>
          </a:p>
        </p:txBody>
      </p:sp>
    </p:spTree>
    <p:extLst>
      <p:ext uri="{BB962C8B-B14F-4D97-AF65-F5344CB8AC3E}">
        <p14:creationId xmlns:p14="http://schemas.microsoft.com/office/powerpoint/2010/main" val="40514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45DA5-DED7-2AD2-8EE9-AAE50F542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4;p6">
            <a:extLst>
              <a:ext uri="{FF2B5EF4-FFF2-40B4-BE49-F238E27FC236}">
                <a16:creationId xmlns:a16="http://schemas.microsoft.com/office/drawing/2014/main" id="{0287FCA8-4F36-2DEF-975F-9498159CD08F}"/>
              </a:ext>
            </a:extLst>
          </p:cNvPr>
          <p:cNvSpPr/>
          <p:nvPr/>
        </p:nvSpPr>
        <p:spPr>
          <a:xfrm>
            <a:off x="0" y="1174557"/>
            <a:ext cx="9144000" cy="4508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en-US" sz="23900" b="1" dirty="0">
                <a:solidFill>
                  <a:schemeClr val="dk1"/>
                </a:solidFill>
                <a:latin typeface="Mulish" pitchFamily="2" charset="77"/>
                <a:ea typeface="Calibri"/>
                <a:cs typeface="Calibri"/>
                <a:sym typeface="Century Gothic"/>
              </a:rPr>
              <a:t>what</a:t>
            </a:r>
            <a:endParaRPr sz="23900" dirty="0">
              <a:solidFill>
                <a:schemeClr val="dk1"/>
              </a:solidFill>
              <a:latin typeface="Mulish" pitchFamily="2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03200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41EA2B-4190-2588-604B-9353712F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5496D-9070-13F5-D25D-1B818565E925}"/>
              </a:ext>
            </a:extLst>
          </p:cNvPr>
          <p:cNvSpPr txBox="1"/>
          <p:nvPr/>
        </p:nvSpPr>
        <p:spPr>
          <a:xfrm>
            <a:off x="910157" y="3949479"/>
            <a:ext cx="7323685" cy="1938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4000" b="1" dirty="0">
                <a:latin typeface="Mulish" pitchFamily="2" charset="77"/>
              </a:rPr>
              <a:t>Next: </a:t>
            </a:r>
          </a:p>
          <a:p>
            <a:pPr algn="ctr"/>
            <a:r>
              <a:rPr lang="en-US" sz="4000" b="1" dirty="0">
                <a:latin typeface="Mulish" pitchFamily="2" charset="77"/>
              </a:rPr>
              <a:t>Set 7.2 Consonant Digraphs (Final):</a:t>
            </a:r>
          </a:p>
          <a:p>
            <a:pPr algn="ctr"/>
            <a:r>
              <a:rPr lang="en-US" sz="4000" b="1" dirty="0" err="1">
                <a:latin typeface="Mulish" pitchFamily="2" charset="77"/>
              </a:rPr>
              <a:t>sh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 dirty="0" err="1">
                <a:latin typeface="Mulish" pitchFamily="2" charset="77"/>
              </a:rPr>
              <a:t>ch</a:t>
            </a:r>
            <a:r>
              <a:rPr lang="en-US" sz="4000" b="1" dirty="0">
                <a:latin typeface="Mulish" pitchFamily="2" charset="77"/>
              </a:rPr>
              <a:t>, </a:t>
            </a:r>
            <a:r>
              <a:rPr lang="en-US" sz="4000" b="1">
                <a:latin typeface="Mulish" pitchFamily="2" charset="77"/>
              </a:rPr>
              <a:t>th, </a:t>
            </a:r>
            <a:r>
              <a:rPr lang="en-US" sz="4000" b="1" dirty="0">
                <a:latin typeface="Mulish" pitchFamily="2" charset="77"/>
              </a:rPr>
              <a:t>ck, ng</a:t>
            </a:r>
          </a:p>
        </p:txBody>
      </p:sp>
    </p:spTree>
    <p:extLst>
      <p:ext uri="{BB962C8B-B14F-4D97-AF65-F5344CB8AC3E}">
        <p14:creationId xmlns:p14="http://schemas.microsoft.com/office/powerpoint/2010/main" val="2486978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599D4-E974-3A7F-F17F-D498B43B7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74FBC-2CFA-7EFC-3DBF-04BF325F28D8}"/>
              </a:ext>
            </a:extLst>
          </p:cNvPr>
          <p:cNvSpPr txBox="1"/>
          <p:nvPr/>
        </p:nvSpPr>
        <p:spPr>
          <a:xfrm>
            <a:off x="624254" y="2921168"/>
            <a:ext cx="7895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6 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334772-23F1-5E8B-B76E-E8BA0B5F8452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4184134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CD997-207E-1EB9-A03B-A8124DF03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093FA324-835E-A021-A596-53DD74C82952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it’s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34195AAB-D4A1-1BF5-223F-A10E1FF1C14A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let’s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37F916E7-C70E-468D-8A48-A69532C9F035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of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 </a:t>
            </a: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f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9C362791-C1E8-9714-DD9F-A55F1B501D5D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ea typeface="Century Gothic"/>
                <a:cs typeface="Century Gothic"/>
                <a:sym typeface="Century Gothic"/>
              </a:rPr>
              <a:t>tell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620B48-2832-F6CE-8D15-C8E3030D3F1F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F5216A3E-CAD7-5FA9-A6A5-4599E051C79F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77C0581B-618F-36D1-B00D-E5066E92B0BA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84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E48E6-D79F-7668-24E2-7E5838728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3D04B6BB-7AB3-AA9A-1F27-F51853025A44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lang="en-US" sz="8000" b="1" dirty="0">
                <a:solidFill>
                  <a:prstClr val="black"/>
                </a:solidFill>
                <a:latin typeface="Mulish" pitchFamily="2" charset="77"/>
                <a:sym typeface="Century Gothic"/>
              </a:rPr>
              <a:t>till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A8EC47C5-03AE-C757-137E-9110FCF7F54C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well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93840A97-DFBA-1DBA-40AA-C8DEC796933C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will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D88F1BEA-B6C1-BE0D-097C-F243F5887B0A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8F35F0-3FEE-0BB4-1BB9-D8F6BEC00434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  <p:sp>
        <p:nvSpPr>
          <p:cNvPr id="6" name="Google Shape;650;p36">
            <a:extLst>
              <a:ext uri="{FF2B5EF4-FFF2-40B4-BE49-F238E27FC236}">
                <a16:creationId xmlns:a16="http://schemas.microsoft.com/office/drawing/2014/main" id="{C2C6A913-CC44-64E7-B79A-4FEE2BDAE0F5}"/>
              </a:ext>
            </a:extLst>
          </p:cNvPr>
          <p:cNvSpPr txBox="1"/>
          <p:nvPr/>
        </p:nvSpPr>
        <p:spPr>
          <a:xfrm>
            <a:off x="706582" y="48274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8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7" name="Google Shape;651;p36">
            <a:extLst>
              <a:ext uri="{FF2B5EF4-FFF2-40B4-BE49-F238E27FC236}">
                <a16:creationId xmlns:a16="http://schemas.microsoft.com/office/drawing/2014/main" id="{1D53DEF1-9F3D-697C-EF0B-B2F98B7891F6}"/>
              </a:ext>
            </a:extLst>
          </p:cNvPr>
          <p:cNvSpPr txBox="1"/>
          <p:nvPr/>
        </p:nvSpPr>
        <p:spPr>
          <a:xfrm>
            <a:off x="5274427" y="4827484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08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33D4F-6A2F-AC68-AB1D-611B4545B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A4E402-5014-A675-A2DE-F93356B9C42F}"/>
              </a:ext>
            </a:extLst>
          </p:cNvPr>
          <p:cNvSpPr txBox="1"/>
          <p:nvPr/>
        </p:nvSpPr>
        <p:spPr>
          <a:xfrm>
            <a:off x="624254" y="2921168"/>
            <a:ext cx="7895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Mulish" pitchFamily="2" charset="77"/>
              </a:rPr>
              <a:t>Set 6 Irregular </a:t>
            </a:r>
            <a:br>
              <a:rPr lang="en-US" sz="6000" b="1" dirty="0">
                <a:latin typeface="Mulish" pitchFamily="2" charset="77"/>
              </a:rPr>
            </a:br>
            <a:r>
              <a:rPr lang="en-US" sz="6000" b="1" dirty="0">
                <a:latin typeface="Mulish" pitchFamily="2" charset="77"/>
              </a:rPr>
              <a:t>high-frequency words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AEC45-CC45-BC4E-ADCC-1B5B3A386EC1}"/>
              </a:ext>
            </a:extLst>
          </p:cNvPr>
          <p:cNvSpPr txBox="1"/>
          <p:nvPr/>
        </p:nvSpPr>
        <p:spPr>
          <a:xfrm>
            <a:off x="624254" y="709228"/>
            <a:ext cx="78954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722415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8CC67-BF90-47A0-DCC0-8399BF36C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6;p36">
            <a:extLst>
              <a:ext uri="{FF2B5EF4-FFF2-40B4-BE49-F238E27FC236}">
                <a16:creationId xmlns:a16="http://schemas.microsoft.com/office/drawing/2014/main" id="{CB4E2F52-5394-24C8-4AFD-2A1374B672C7}"/>
              </a:ext>
            </a:extLst>
          </p:cNvPr>
          <p:cNvSpPr txBox="1"/>
          <p:nvPr/>
        </p:nvSpPr>
        <p:spPr>
          <a:xfrm>
            <a:off x="706582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Century Gothic"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ulish" pitchFamily="2" charset="77"/>
                <a:sym typeface="Century Gothic"/>
              </a:rPr>
              <a:t>all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3" name="Google Shape;648;p36">
            <a:extLst>
              <a:ext uri="{FF2B5EF4-FFF2-40B4-BE49-F238E27FC236}">
                <a16:creationId xmlns:a16="http://schemas.microsoft.com/office/drawing/2014/main" id="{45B855F6-645D-0C14-1272-9F86F67196B8}"/>
              </a:ext>
            </a:extLst>
          </p:cNvPr>
          <p:cNvSpPr txBox="1"/>
          <p:nvPr/>
        </p:nvSpPr>
        <p:spPr>
          <a:xfrm>
            <a:off x="5214848" y="1799349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give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4" name="Google Shape;650;p36">
            <a:extLst>
              <a:ext uri="{FF2B5EF4-FFF2-40B4-BE49-F238E27FC236}">
                <a16:creationId xmlns:a16="http://schemas.microsoft.com/office/drawing/2014/main" id="{0489B677-B205-64E7-3D1F-087CB29F7867}"/>
              </a:ext>
            </a:extLst>
          </p:cNvPr>
          <p:cNvSpPr txBox="1"/>
          <p:nvPr/>
        </p:nvSpPr>
        <p:spPr>
          <a:xfrm>
            <a:off x="706582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ea typeface="Century Gothic"/>
                <a:cs typeface="Century Gothic"/>
                <a:sym typeface="Century Gothic"/>
              </a:rPr>
              <a:t>live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5" name="Google Shape;651;p36">
            <a:extLst>
              <a:ext uri="{FF2B5EF4-FFF2-40B4-BE49-F238E27FC236}">
                <a16:creationId xmlns:a16="http://schemas.microsoft.com/office/drawing/2014/main" id="{C57CB0CD-26FC-4A4C-6B58-2DEABD2B349C}"/>
              </a:ext>
            </a:extLst>
          </p:cNvPr>
          <p:cNvSpPr txBox="1"/>
          <p:nvPr/>
        </p:nvSpPr>
        <p:spPr>
          <a:xfrm>
            <a:off x="5214850" y="3417785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8000" b="1" kern="0" dirty="0">
                <a:solidFill>
                  <a:srgbClr val="000000"/>
                </a:solidFill>
                <a:latin typeface="Mulish" pitchFamily="2" charset="77"/>
                <a:cs typeface="Arial"/>
                <a:sym typeface="Century Gothic"/>
              </a:rPr>
              <a:t>put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ulish" pitchFamily="2" charset="77"/>
              <a:cs typeface="Arial"/>
              <a:sym typeface="Arial"/>
            </a:endParaRPr>
          </a:p>
        </p:txBody>
      </p:sp>
      <p:sp>
        <p:nvSpPr>
          <p:cNvPr id="6" name="Google Shape;653;p36">
            <a:extLst>
              <a:ext uri="{FF2B5EF4-FFF2-40B4-BE49-F238E27FC236}">
                <a16:creationId xmlns:a16="http://schemas.microsoft.com/office/drawing/2014/main" id="{B5652E99-5622-1AC2-6489-645D80ECF26D}"/>
              </a:ext>
            </a:extLst>
          </p:cNvPr>
          <p:cNvSpPr txBox="1"/>
          <p:nvPr/>
        </p:nvSpPr>
        <p:spPr>
          <a:xfrm>
            <a:off x="706582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some</a:t>
            </a:r>
          </a:p>
        </p:txBody>
      </p:sp>
      <p:sp>
        <p:nvSpPr>
          <p:cNvPr id="7" name="Google Shape;654;p36">
            <a:extLst>
              <a:ext uri="{FF2B5EF4-FFF2-40B4-BE49-F238E27FC236}">
                <a16:creationId xmlns:a16="http://schemas.microsoft.com/office/drawing/2014/main" id="{C36E1C82-20F8-8E68-8AFC-0F4A60BFFEFA}"/>
              </a:ext>
            </a:extLst>
          </p:cNvPr>
          <p:cNvSpPr txBox="1"/>
          <p:nvPr/>
        </p:nvSpPr>
        <p:spPr>
          <a:xfrm>
            <a:off x="5214849" y="5015933"/>
            <a:ext cx="3162993" cy="97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ulish" pitchFamily="2" charset="77"/>
                <a:cs typeface="Arial"/>
                <a:sym typeface="Arial"/>
              </a:rPr>
              <a:t>that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69DBFB-07F6-F1F5-904B-2A653F782D57}"/>
              </a:ext>
            </a:extLst>
          </p:cNvPr>
          <p:cNvSpPr txBox="1"/>
          <p:nvPr/>
        </p:nvSpPr>
        <p:spPr>
          <a:xfrm>
            <a:off x="1073461" y="356772"/>
            <a:ext cx="6997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Mulish" pitchFamily="2" charset="77"/>
              </a:rPr>
              <a:t>Let’s read together</a:t>
            </a:r>
          </a:p>
        </p:txBody>
      </p:sp>
    </p:spTree>
    <p:extLst>
      <p:ext uri="{BB962C8B-B14F-4D97-AF65-F5344CB8AC3E}">
        <p14:creationId xmlns:p14="http://schemas.microsoft.com/office/powerpoint/2010/main" val="254092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Phonics">
      <a:dk1>
        <a:srgbClr val="000000"/>
      </a:dk1>
      <a:lt1>
        <a:srgbClr val="FFFFFF"/>
      </a:lt1>
      <a:dk2>
        <a:srgbClr val="00628B"/>
      </a:dk2>
      <a:lt2>
        <a:srgbClr val="E7E6E6"/>
      </a:lt2>
      <a:accent1>
        <a:srgbClr val="3788C5"/>
      </a:accent1>
      <a:accent2>
        <a:srgbClr val="F17236"/>
      </a:accent2>
      <a:accent3>
        <a:srgbClr val="A5A5A5"/>
      </a:accent3>
      <a:accent4>
        <a:srgbClr val="F4C52F"/>
      </a:accent4>
      <a:accent5>
        <a:srgbClr val="EC2F66"/>
      </a:accent5>
      <a:accent6>
        <a:srgbClr val="78C04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35A1E7E9FA4A478111B79284586858" ma:contentTypeVersion="10" ma:contentTypeDescription="Create a new document." ma:contentTypeScope="" ma:versionID="cae28c6692555ffefa8d23e23fc53717">
  <xsd:schema xmlns:xsd="http://www.w3.org/2001/XMLSchema" xmlns:xs="http://www.w3.org/2001/XMLSchema" xmlns:p="http://schemas.microsoft.com/office/2006/metadata/properties" xmlns:ns2="6bd804ef-534c-4865-b427-16ab05a3425b" xmlns:ns3="6c4a4346-898a-48a9-8fa0-cf9e173ec7ba" targetNamespace="http://schemas.microsoft.com/office/2006/metadata/properties" ma:root="true" ma:fieldsID="9c032946b2fdf64e0379aaaee5c67965" ns2:_="" ns3:_="">
    <xsd:import namespace="6bd804ef-534c-4865-b427-16ab05a3425b"/>
    <xsd:import namespace="6c4a4346-898a-48a9-8fa0-cf9e173ec7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804ef-534c-4865-b427-16ab05a3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813c7c6-b368-4d0a-9b29-2e74b134e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4a4346-898a-48a9-8fa0-cf9e173ec7b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c255170-5c6c-4888-a680-8b62e25d43d0}" ma:internalName="TaxCatchAll" ma:showField="CatchAllData" ma:web="6c4a4346-898a-48a9-8fa0-cf9e173ec7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804ef-534c-4865-b427-16ab05a3425b">
      <Terms xmlns="http://schemas.microsoft.com/office/infopath/2007/PartnerControls"/>
    </lcf76f155ced4ddcb4097134ff3c332f>
    <TaxCatchAll xmlns="6c4a4346-898a-48a9-8fa0-cf9e173ec7ba" xsi:nil="true"/>
  </documentManagement>
</p:properties>
</file>

<file path=customXml/itemProps1.xml><?xml version="1.0" encoding="utf-8"?>
<ds:datastoreItem xmlns:ds="http://schemas.openxmlformats.org/officeDocument/2006/customXml" ds:itemID="{9A44EF10-3FDC-4599-86F3-4B885FEF3D5A}"/>
</file>

<file path=customXml/itemProps2.xml><?xml version="1.0" encoding="utf-8"?>
<ds:datastoreItem xmlns:ds="http://schemas.openxmlformats.org/officeDocument/2006/customXml" ds:itemID="{6644320A-2772-429B-AD08-42D40261F4CF}"/>
</file>

<file path=customXml/itemProps3.xml><?xml version="1.0" encoding="utf-8"?>
<ds:datastoreItem xmlns:ds="http://schemas.openxmlformats.org/officeDocument/2006/customXml" ds:itemID="{E7C2EC44-50DE-4B14-860B-3ECE02CFD02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25821</TotalTime>
  <Words>212</Words>
  <Application>Microsoft Office PowerPoint</Application>
  <PresentationFormat>On-screen Show (4:3)</PresentationFormat>
  <Paragraphs>115</Paragraphs>
  <Slides>41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Calibri</vt:lpstr>
      <vt:lpstr>Mulish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Pollett</dc:creator>
  <cp:lastModifiedBy>Brown, Samantha</cp:lastModifiedBy>
  <cp:revision>60</cp:revision>
  <dcterms:created xsi:type="dcterms:W3CDTF">2022-06-06T14:24:31Z</dcterms:created>
  <dcterms:modified xsi:type="dcterms:W3CDTF">2026-01-28T05:40:30Z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0x010100B835A1E7E9FA4A478111B79284586858</vt:lpwstr>
  </property>
</Properties>
</file>